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64" r:id="rId5"/>
    <p:sldId id="258" r:id="rId6"/>
    <p:sldId id="259" r:id="rId7"/>
    <p:sldId id="260" r:id="rId8"/>
    <p:sldId id="261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11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1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9249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33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8815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65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75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50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88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5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5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3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83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95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26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2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4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CF63-2343-4EB9-8F44-8CDA0B053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575" y="2570186"/>
            <a:ext cx="8659153" cy="2150719"/>
          </a:xfrm>
          <a:noFill/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Vaccination Tracking System</a:t>
            </a:r>
          </a:p>
        </p:txBody>
      </p:sp>
    </p:spTree>
    <p:extLst>
      <p:ext uri="{BB962C8B-B14F-4D97-AF65-F5344CB8AC3E}">
        <p14:creationId xmlns:p14="http://schemas.microsoft.com/office/powerpoint/2010/main" val="533684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B6C2-FDAD-488F-87B2-7F04A033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809" y="2543175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sz="8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2424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0BB52-9684-4101-A56B-7DA9B3E3D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304925"/>
            <a:ext cx="10515600" cy="4191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Basic Details Of My Idea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i="1" kern="0" dirty="0">
                <a:solidFill>
                  <a:sysClr val="windowText" lastClr="000000"/>
                </a:solidFill>
              </a:rPr>
              <a:t>Online Registration for Vaccination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i="1" kern="0" dirty="0">
                <a:solidFill>
                  <a:sysClr val="windowText" lastClr="000000"/>
                </a:solidFill>
              </a:rPr>
              <a:t>Simple UI to understand easily for uneducated people also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i="1" kern="0" dirty="0">
                <a:solidFill>
                  <a:sysClr val="windowText" lastClr="000000"/>
                </a:solidFill>
              </a:rPr>
              <a:t>Scheduling Appointment for Vaccination.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i="1" kern="0" dirty="0">
                <a:solidFill>
                  <a:sysClr val="windowText" lastClr="000000"/>
                </a:solidFill>
              </a:rPr>
              <a:t>Name of vaccine available. 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i="1" kern="0" dirty="0">
                <a:solidFill>
                  <a:sysClr val="windowText" lastClr="000000"/>
                </a:solidFill>
              </a:rPr>
              <a:t>No of vaccines available 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i="1" kern="0" dirty="0">
                <a:solidFill>
                  <a:sysClr val="windowText" lastClr="000000"/>
                </a:solidFill>
              </a:rPr>
              <a:t>Vaccines availability for different age groups.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i="1" kern="0" dirty="0">
                <a:solidFill>
                  <a:sysClr val="windowText" lastClr="000000"/>
                </a:solidFill>
              </a:rPr>
              <a:t>Updating number of vaccines available. </a:t>
            </a:r>
          </a:p>
          <a:p>
            <a:pPr marL="0" indent="0">
              <a:buNone/>
            </a:pPr>
            <a:endParaRPr lang="en-US" i="1" kern="0" dirty="0">
              <a:solidFill>
                <a:sysClr val="windowText" lastClr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8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8656-4777-4976-90A5-D206073A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3B5262-D087-4AE7-BA86-B39336CA2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76297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A07D6-4B91-46E5-9792-03F337E2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Registration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7814BA-1675-4901-8B84-BBEB92084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189477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16F48-2BF8-4E01-88B2-58B0D295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vaccination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882BFE6-4308-4185-B005-48AB208AB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14" y="1554480"/>
            <a:ext cx="8136307" cy="4578985"/>
          </a:xfrm>
        </p:spPr>
      </p:pic>
    </p:spTree>
    <p:extLst>
      <p:ext uri="{BB962C8B-B14F-4D97-AF65-F5344CB8AC3E}">
        <p14:creationId xmlns:p14="http://schemas.microsoft.com/office/powerpoint/2010/main" val="3403988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4730-2CA4-4441-84BE-8298467FF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Page </a:t>
            </a:r>
          </a:p>
        </p:txBody>
      </p:sp>
      <p:pic>
        <p:nvPicPr>
          <p:cNvPr id="5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487CD41-8A6C-4C1A-AA56-97A8C5264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933307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4E03-598F-4D50-91D6-22C21AF6E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Appointment Letter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3036E7A-A6CE-42A2-98CB-706DD9C11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2" y="1638300"/>
            <a:ext cx="7637197" cy="4403725"/>
          </a:xfrm>
        </p:spPr>
      </p:pic>
    </p:spTree>
    <p:extLst>
      <p:ext uri="{BB962C8B-B14F-4D97-AF65-F5344CB8AC3E}">
        <p14:creationId xmlns:p14="http://schemas.microsoft.com/office/powerpoint/2010/main" val="412664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F0404-DC0C-4A0B-9832-9D7EBC89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Appointment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3EDCF-2FEC-4A88-942F-6ED3DA067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758837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1A17C-BBB4-4B4D-9B3E-9F93D8F40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809" y="1093789"/>
            <a:ext cx="8596668" cy="388077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Challenges faced while building prototype</a:t>
            </a:r>
          </a:p>
          <a:p>
            <a:pPr>
              <a:buFont typeface="+mj-lt"/>
              <a:buAutoNum type="arabicPeriod"/>
            </a:pPr>
            <a:r>
              <a:rPr lang="en-US" dirty="0"/>
              <a:t>Gap in technical Knowledge(Hibernate).</a:t>
            </a:r>
          </a:p>
        </p:txBody>
      </p:sp>
    </p:spTree>
    <p:extLst>
      <p:ext uri="{BB962C8B-B14F-4D97-AF65-F5344CB8AC3E}">
        <p14:creationId xmlns:p14="http://schemas.microsoft.com/office/powerpoint/2010/main" val="296894079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181</TotalTime>
  <Words>75</Words>
  <Application>Microsoft Office PowerPoint</Application>
  <PresentationFormat>Widescreen</PresentationFormat>
  <Paragraphs>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Vaccination Tracking System</vt:lpstr>
      <vt:lpstr>PowerPoint Presentation</vt:lpstr>
      <vt:lpstr>Home page</vt:lpstr>
      <vt:lpstr>User Registration</vt:lpstr>
      <vt:lpstr>Book vaccination</vt:lpstr>
      <vt:lpstr>Search Page </vt:lpstr>
      <vt:lpstr>Appointment Letter</vt:lpstr>
      <vt:lpstr>Appointment Details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Vaccination Tracking System</dc:title>
  <dc:creator>Bodapati, Arun Teja (Cognizant)</dc:creator>
  <cp:lastModifiedBy>Bodapati, Arun Teja (Cognizant)</cp:lastModifiedBy>
  <cp:revision>7</cp:revision>
  <dcterms:created xsi:type="dcterms:W3CDTF">2021-06-22T04:53:37Z</dcterms:created>
  <dcterms:modified xsi:type="dcterms:W3CDTF">2021-06-22T07:55:06Z</dcterms:modified>
</cp:coreProperties>
</file>